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 Black"/>
      <p:bold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JpCArjebnuRxxNE4mFJo8jVaE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Ligh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Light-italic.fntdata"/><Relationship Id="rId13" Type="http://schemas.openxmlformats.org/officeDocument/2006/relationships/font" Target="fonts/MontserratBlack-bold.fntdata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Black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Light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37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3566250" y="-93150"/>
            <a:ext cx="5059500" cy="2453700"/>
          </a:xfrm>
          <a:prstGeom prst="round2SameRect">
            <a:avLst>
              <a:gd fmla="val 11622" name="adj1"/>
              <a:gd fmla="val 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title="Vector 34.png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 rot="1169024">
            <a:off x="-7973248" y="1551422"/>
            <a:ext cx="13988240" cy="79156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27847" y="3028119"/>
            <a:ext cx="933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30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endParaRPr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207800" y="3665896"/>
            <a:ext cx="377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Nome do estudante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Nome do orientador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 do PROJETO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Data e hora da apresentaçã</a:t>
            </a:r>
            <a:r>
              <a:rPr lang="pt-BR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8" name="Google Shape;88;p1" title="Group 6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1163" y="730350"/>
            <a:ext cx="4369674" cy="13036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755300" y="5052400"/>
            <a:ext cx="2681400" cy="2126400"/>
          </a:xfrm>
          <a:prstGeom prst="round2SameRect">
            <a:avLst>
              <a:gd fmla="val 11829" name="adj1"/>
              <a:gd fmla="val 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title="Group 6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1149" y="5491035"/>
            <a:ext cx="1889700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37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title="Logo.png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757151" y="-260712"/>
            <a:ext cx="8474950" cy="85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1314647"/>
            <a:ext cx="10515600" cy="49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2200225"/>
            <a:ext cx="56532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 rot="5400000">
            <a:off x="-1428675" y="1428750"/>
            <a:ext cx="6895200" cy="4037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943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43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766275" y="1314650"/>
            <a:ext cx="32715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845325" y="2121800"/>
            <a:ext cx="64809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 title="Logo.png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757151" y="-260712"/>
            <a:ext cx="8474950" cy="85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1314647"/>
            <a:ext cx="10515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rgbClr val="094374"/>
                </a:solidFill>
                <a:latin typeface="Montserrat"/>
                <a:ea typeface="Montserrat"/>
                <a:cs typeface="Montserrat"/>
                <a:sym typeface="Montserrat"/>
              </a:rPr>
              <a:t>Materiais e Métodos</a:t>
            </a:r>
            <a:endParaRPr b="1" sz="4800">
              <a:solidFill>
                <a:srgbClr val="094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838200" y="2200225"/>
            <a:ext cx="56532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 title="Logo.png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6757151" y="-260712"/>
            <a:ext cx="8474950" cy="85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>
            <p:ph type="title"/>
          </p:nvPr>
        </p:nvSpPr>
        <p:spPr>
          <a:xfrm>
            <a:off x="838200" y="1314647"/>
            <a:ext cx="10515600" cy="49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rgbClr val="094374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 b="1" sz="4800">
              <a:solidFill>
                <a:srgbClr val="094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838200" y="2200225"/>
            <a:ext cx="56532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100" y="2091275"/>
            <a:ext cx="12206400" cy="4766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943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43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1314647"/>
            <a:ext cx="10515600" cy="49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rgbClr val="094374"/>
                </a:solidFill>
                <a:latin typeface="Montserrat"/>
                <a:ea typeface="Montserrat"/>
                <a:cs typeface="Montserrat"/>
                <a:sym typeface="Montserrat"/>
              </a:rPr>
              <a:t>Conclusões</a:t>
            </a:r>
            <a:endParaRPr b="1" sz="2800">
              <a:solidFill>
                <a:srgbClr val="094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838200" y="2531525"/>
            <a:ext cx="5100600" cy="3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6"/>
          <p:cNvSpPr txBox="1"/>
          <p:nvPr>
            <p:ph idx="1" type="body"/>
          </p:nvPr>
        </p:nvSpPr>
        <p:spPr>
          <a:xfrm>
            <a:off x="6253200" y="2531525"/>
            <a:ext cx="5100600" cy="3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374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838200" y="1314647"/>
            <a:ext cx="10515600" cy="49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Referências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838200" y="2200225"/>
            <a:ext cx="51006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6253203" y="2200225"/>
            <a:ext cx="51006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437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 title="Vector 34.png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 rot="1169024">
            <a:off x="-7973248" y="1551422"/>
            <a:ext cx="13988240" cy="7915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1189950" y="3298531"/>
            <a:ext cx="9812100" cy="193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 txBox="1"/>
          <p:nvPr>
            <p:ph type="title"/>
          </p:nvPr>
        </p:nvSpPr>
        <p:spPr>
          <a:xfrm>
            <a:off x="1189950" y="2397775"/>
            <a:ext cx="98121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Agradecimentos </a:t>
            </a:r>
            <a:endParaRPr b="1"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rca CNPq — Conselho Nacional de Desenvolvimento Científico e Tecnológico"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0818" y="3931359"/>
            <a:ext cx="2160906" cy="665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MADA TRANSNACIONAL CONJUNTA WATER4ALL 2022 WATER4ALL – Segurança Hídrica  para o Planeta Edital CONFAP/CNPq/FAPESQ-PB Crit" id="142" name="Google Shape;14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4354" y="3925031"/>
            <a:ext cx="2670380" cy="678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marcas" id="143" name="Google Shape;14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7275" y="3925033"/>
            <a:ext cx="2160914" cy="67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 title="Logo Branca (vertical).png"/>
          <p:cNvPicPr preferRelativeResize="0"/>
          <p:nvPr/>
        </p:nvPicPr>
        <p:blipFill rotWithShape="1">
          <a:blip r:embed="rId7">
            <a:alphaModFix/>
          </a:blip>
          <a:srcRect b="16457" l="0" r="0" t="0"/>
          <a:stretch/>
        </p:blipFill>
        <p:spPr>
          <a:xfrm>
            <a:off x="5592313" y="1014450"/>
            <a:ext cx="1007375" cy="104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2021-10-22T19:57:00Z</dcterms:created>
  <dc:creator>Jordania Alves</dc:creator>
</cp:coreProperties>
</file>