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7" autoAdjust="0"/>
    <p:restoredTop sz="95897"/>
  </p:normalViewPr>
  <p:slideViewPr>
    <p:cSldViewPr snapToGrid="0">
      <p:cViewPr varScale="1">
        <p:scale>
          <a:sx n="110" d="100"/>
          <a:sy n="110" d="100"/>
        </p:scale>
        <p:origin x="5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BAB8-967E-4CB9-A3B6-26C3E011C256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1224-2EE1-46E2-AC5B-26B02F7C3B4C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BAB8-967E-4CB9-A3B6-26C3E011C256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1224-2EE1-46E2-AC5B-26B02F7C3B4C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BAB8-967E-4CB9-A3B6-26C3E011C256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1224-2EE1-46E2-AC5B-26B02F7C3B4C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BAB8-967E-4CB9-A3B6-26C3E011C256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1224-2EE1-46E2-AC5B-26B02F7C3B4C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BAB8-967E-4CB9-A3B6-26C3E011C256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1224-2EE1-46E2-AC5B-26B02F7C3B4C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BAB8-967E-4CB9-A3B6-26C3E011C256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1224-2EE1-46E2-AC5B-26B02F7C3B4C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BAB8-967E-4CB9-A3B6-26C3E011C256}" type="datetimeFigureOut">
              <a:rPr lang="pt-BR" smtClean="0"/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1224-2EE1-46E2-AC5B-26B02F7C3B4C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BAB8-967E-4CB9-A3B6-26C3E011C256}" type="datetimeFigureOut">
              <a:rPr lang="pt-BR" smtClean="0"/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1224-2EE1-46E2-AC5B-26B02F7C3B4C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BAB8-967E-4CB9-A3B6-26C3E011C256}" type="datetimeFigureOut">
              <a:rPr lang="pt-BR" smtClean="0"/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1224-2EE1-46E2-AC5B-26B02F7C3B4C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BAB8-967E-4CB9-A3B6-26C3E011C256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1224-2EE1-46E2-AC5B-26B02F7C3B4C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BAB8-967E-4CB9-A3B6-26C3E011C256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1224-2EE1-46E2-AC5B-26B02F7C3B4C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DBAB8-967E-4CB9-A3B6-26C3E011C256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F1224-2EE1-46E2-AC5B-26B02F7C3B4C}" type="slidenum">
              <a:rPr lang="pt-BR" smtClean="0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marcas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7431" y="311584"/>
            <a:ext cx="744998" cy="752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1236797" y="3521122"/>
            <a:ext cx="93362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endParaRPr lang="pt-BR" sz="30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4016690" y="4789345"/>
            <a:ext cx="3776480" cy="1491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estudante</a:t>
            </a:r>
            <a:endParaRPr lang="pt-BR" sz="19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orientador</a:t>
            </a:r>
            <a:endParaRPr lang="pt-BR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e hora da apresentação</a:t>
            </a:r>
            <a:endParaRPr lang="pt-BR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 do Projeto/Código SIGAA</a:t>
            </a:r>
            <a:endParaRPr lang="pt-BR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5997" y="243808"/>
            <a:ext cx="8581537" cy="194680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603" b="42694"/>
          <a:stretch>
            <a:fillRect/>
          </a:stretch>
        </p:blipFill>
        <p:spPr>
          <a:xfrm>
            <a:off x="0" y="0"/>
            <a:ext cx="6757157" cy="1132764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0" t="33316" r="14036" b="43266"/>
          <a:stretch>
            <a:fillRect/>
          </a:stretch>
        </p:blipFill>
        <p:spPr>
          <a:xfrm>
            <a:off x="6757157" y="-13648"/>
            <a:ext cx="5430294" cy="1119118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9016834" y="335549"/>
            <a:ext cx="29680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Seminários de Avaliação Parcial</a:t>
            </a:r>
            <a:endParaRPr lang="pt-BR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38200" y="1314647"/>
            <a:ext cx="10515600" cy="498874"/>
          </a:xfrm>
        </p:spPr>
        <p:txBody>
          <a:bodyPr>
            <a:noAutofit/>
          </a:bodyPr>
          <a:lstStyle/>
          <a:p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  <a:endParaRPr lang="pt-BR" sz="4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Espaço Reservado para Conteúdo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534" y="231926"/>
            <a:ext cx="3208867" cy="727961"/>
          </a:xfrm>
        </p:spPr>
      </p:pic>
      <p:pic>
        <p:nvPicPr>
          <p:cNvPr id="19" name="Picture 2" descr="Logomarca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164" y="264967"/>
            <a:ext cx="654897" cy="661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603" b="42694"/>
          <a:stretch>
            <a:fillRect/>
          </a:stretch>
        </p:blipFill>
        <p:spPr>
          <a:xfrm>
            <a:off x="0" y="0"/>
            <a:ext cx="6757157" cy="1132764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0" t="33316" r="14036" b="43266"/>
          <a:stretch>
            <a:fillRect/>
          </a:stretch>
        </p:blipFill>
        <p:spPr>
          <a:xfrm>
            <a:off x="6757157" y="-13648"/>
            <a:ext cx="5430294" cy="1119118"/>
          </a:xfrm>
          <a:prstGeom prst="rect">
            <a:avLst/>
          </a:prstGeom>
        </p:spPr>
      </p:pic>
      <p:pic>
        <p:nvPicPr>
          <p:cNvPr id="6" name="Picture 2" descr="Logomarca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164" y="264967"/>
            <a:ext cx="654897" cy="661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38200" y="1314647"/>
            <a:ext cx="10515600" cy="498874"/>
          </a:xfrm>
        </p:spPr>
        <p:txBody>
          <a:bodyPr>
            <a:noAutofit/>
          </a:bodyPr>
          <a:lstStyle/>
          <a:p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  <a:endParaRPr lang="pt-BR" sz="4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200223"/>
            <a:ext cx="10515600" cy="3976739"/>
          </a:xfrm>
        </p:spPr>
        <p:txBody>
          <a:bodyPr>
            <a:normAutofit/>
          </a:bodyPr>
          <a:lstStyle/>
          <a:p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Espaço Reservado para Conteúdo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534" y="231926"/>
            <a:ext cx="3208867" cy="727961"/>
          </a:xfrm>
          <a:prstGeom prst="rect">
            <a:avLst/>
          </a:prstGeom>
        </p:spPr>
      </p:pic>
      <p:sp>
        <p:nvSpPr>
          <p:cNvPr id="3" name="CaixaDeTexto 6"/>
          <p:cNvSpPr txBox="1"/>
          <p:nvPr/>
        </p:nvSpPr>
        <p:spPr>
          <a:xfrm>
            <a:off x="9016834" y="335549"/>
            <a:ext cx="29680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Seminários de Avaliação Parcial</a:t>
            </a:r>
            <a:endParaRPr lang="pt-BR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603" b="42694"/>
          <a:stretch>
            <a:fillRect/>
          </a:stretch>
        </p:blipFill>
        <p:spPr>
          <a:xfrm>
            <a:off x="0" y="0"/>
            <a:ext cx="6757157" cy="1132764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0" t="33316" r="14036" b="43266"/>
          <a:stretch>
            <a:fillRect/>
          </a:stretch>
        </p:blipFill>
        <p:spPr>
          <a:xfrm>
            <a:off x="6757157" y="-13648"/>
            <a:ext cx="5430294" cy="1119118"/>
          </a:xfrm>
          <a:prstGeom prst="rect">
            <a:avLst/>
          </a:prstGeom>
        </p:spPr>
      </p:pic>
      <p:pic>
        <p:nvPicPr>
          <p:cNvPr id="6" name="Picture 2" descr="Logomarca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164" y="264967"/>
            <a:ext cx="654897" cy="661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38200" y="1314647"/>
            <a:ext cx="10515600" cy="498874"/>
          </a:xfrm>
        </p:spPr>
        <p:txBody>
          <a:bodyPr>
            <a:noAutofit/>
          </a:bodyPr>
          <a:lstStyle/>
          <a:p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Materiais e métodos/Metodologia</a:t>
            </a:r>
            <a:endParaRPr lang="pt-BR" sz="4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200223"/>
            <a:ext cx="10515600" cy="3976739"/>
          </a:xfrm>
        </p:spPr>
        <p:txBody>
          <a:bodyPr>
            <a:normAutofit/>
          </a:bodyPr>
          <a:lstStyle/>
          <a:p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Espaço Reservado para Conteúdo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534" y="231926"/>
            <a:ext cx="3208867" cy="727961"/>
          </a:xfrm>
          <a:prstGeom prst="rect">
            <a:avLst/>
          </a:prstGeom>
        </p:spPr>
      </p:pic>
      <p:sp>
        <p:nvSpPr>
          <p:cNvPr id="2" name="CaixaDeTexto 6"/>
          <p:cNvSpPr txBox="1"/>
          <p:nvPr/>
        </p:nvSpPr>
        <p:spPr>
          <a:xfrm>
            <a:off x="9016834" y="335549"/>
            <a:ext cx="29680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Seminários de Avaliação Parcial</a:t>
            </a:r>
            <a:endParaRPr lang="pt-BR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603" b="42694"/>
          <a:stretch>
            <a:fillRect/>
          </a:stretch>
        </p:blipFill>
        <p:spPr>
          <a:xfrm>
            <a:off x="0" y="0"/>
            <a:ext cx="6757157" cy="1132764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0" t="33316" r="14036" b="43266"/>
          <a:stretch>
            <a:fillRect/>
          </a:stretch>
        </p:blipFill>
        <p:spPr>
          <a:xfrm>
            <a:off x="6757157" y="-13648"/>
            <a:ext cx="5430294" cy="1119118"/>
          </a:xfrm>
          <a:prstGeom prst="rect">
            <a:avLst/>
          </a:prstGeom>
        </p:spPr>
      </p:pic>
      <p:pic>
        <p:nvPicPr>
          <p:cNvPr id="6" name="Picture 2" descr="Logomarca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164" y="264967"/>
            <a:ext cx="654897" cy="661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38200" y="1314647"/>
            <a:ext cx="10515600" cy="498874"/>
          </a:xfrm>
        </p:spPr>
        <p:txBody>
          <a:bodyPr>
            <a:noAutofit/>
          </a:bodyPr>
          <a:lstStyle/>
          <a:p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parciais</a:t>
            </a:r>
            <a:endParaRPr lang="pt-BR" sz="4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200223"/>
            <a:ext cx="10515600" cy="3976739"/>
          </a:xfrm>
        </p:spPr>
        <p:txBody>
          <a:bodyPr>
            <a:normAutofit/>
          </a:bodyPr>
          <a:lstStyle/>
          <a:p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Espaço Reservado para Conteúdo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534" y="231926"/>
            <a:ext cx="3208867" cy="727961"/>
          </a:xfrm>
          <a:prstGeom prst="rect">
            <a:avLst/>
          </a:prstGeom>
        </p:spPr>
      </p:pic>
      <p:sp>
        <p:nvSpPr>
          <p:cNvPr id="2" name="CaixaDeTexto 6"/>
          <p:cNvSpPr txBox="1"/>
          <p:nvPr/>
        </p:nvSpPr>
        <p:spPr>
          <a:xfrm>
            <a:off x="9016834" y="335549"/>
            <a:ext cx="29680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Seminários de Avaliação Parcial</a:t>
            </a:r>
            <a:endParaRPr lang="pt-BR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603" b="42694"/>
          <a:stretch>
            <a:fillRect/>
          </a:stretch>
        </p:blipFill>
        <p:spPr>
          <a:xfrm>
            <a:off x="0" y="0"/>
            <a:ext cx="6757157" cy="1132764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0" t="33316" r="14036" b="43266"/>
          <a:stretch>
            <a:fillRect/>
          </a:stretch>
        </p:blipFill>
        <p:spPr>
          <a:xfrm>
            <a:off x="6757157" y="-13648"/>
            <a:ext cx="5430294" cy="1119118"/>
          </a:xfrm>
          <a:prstGeom prst="rect">
            <a:avLst/>
          </a:prstGeom>
        </p:spPr>
      </p:pic>
      <p:pic>
        <p:nvPicPr>
          <p:cNvPr id="6" name="Picture 2" descr="Logomarca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164" y="264967"/>
            <a:ext cx="654897" cy="661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838200" y="1314647"/>
            <a:ext cx="10515600" cy="498874"/>
          </a:xfrm>
        </p:spPr>
        <p:txBody>
          <a:bodyPr>
            <a:noAutofit/>
          </a:bodyPr>
          <a:lstStyle/>
          <a:p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  <a:endParaRPr lang="pt-BR" sz="4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200223"/>
            <a:ext cx="10515600" cy="3976739"/>
          </a:xfrm>
        </p:spPr>
        <p:txBody>
          <a:bodyPr>
            <a:normAutofit/>
          </a:bodyPr>
          <a:lstStyle/>
          <a:p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Espaço Reservado para Conteúdo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534" y="231926"/>
            <a:ext cx="3208867" cy="727961"/>
          </a:xfrm>
          <a:prstGeom prst="rect">
            <a:avLst/>
          </a:prstGeom>
        </p:spPr>
      </p:pic>
      <p:sp>
        <p:nvSpPr>
          <p:cNvPr id="2" name="CaixaDeTexto 6"/>
          <p:cNvSpPr txBox="1"/>
          <p:nvPr/>
        </p:nvSpPr>
        <p:spPr>
          <a:xfrm>
            <a:off x="9016834" y="335549"/>
            <a:ext cx="29680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Seminários de Avaliação Parcial</a:t>
            </a:r>
            <a:endParaRPr lang="pt-BR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329</Words>
  <Application>WPS Presentation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5" baseType="lpstr">
      <vt:lpstr>Arial</vt:lpstr>
      <vt:lpstr>SimSun</vt:lpstr>
      <vt:lpstr>Wingdings</vt:lpstr>
      <vt:lpstr>Century Gothic</vt:lpstr>
      <vt:lpstr>Microsoft YaHei</vt:lpstr>
      <vt:lpstr>Arial Unicode MS</vt:lpstr>
      <vt:lpstr>Calibri Light</vt:lpstr>
      <vt:lpstr>Calibri</vt:lpstr>
      <vt:lpstr>Tema do Office</vt:lpstr>
      <vt:lpstr>PowerPoint 演示文稿</vt:lpstr>
      <vt:lpstr>Introdução</vt:lpstr>
      <vt:lpstr>Objetivos</vt:lpstr>
      <vt:lpstr>Materiais e métodos/Metodologia</vt:lpstr>
      <vt:lpstr>Resultados parciais</vt:lpstr>
      <vt:lpstr>Referências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Jordania Alves</dc:creator>
  <cp:lastModifiedBy>Coord. de Pesquisa</cp:lastModifiedBy>
  <cp:revision>14</cp:revision>
  <dcterms:created xsi:type="dcterms:W3CDTF">2021-10-22T19:57:00Z</dcterms:created>
  <dcterms:modified xsi:type="dcterms:W3CDTF">2025-04-01T14:38:13Z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9F5CA9716C9649DEAE0EBF1C04C8BA29_13</vt:lpwstr>
  </property>
  <property fmtid="{D5CDD505-2E9C-101B-9397-08002B2CF9AE}" pid="3" name="KSOProductBuildVer">
    <vt:lpwstr>1046-12.2.0.20326</vt:lpwstr>
  </property>
</Properties>
</file>